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58" r:id="rId5"/>
    <p:sldId id="263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24B0-03F7-4342-B64A-2CA0232DF1F0}" type="datetimeFigureOut">
              <a:rPr lang="sl-SI" smtClean="0"/>
              <a:t>16.9.2013</a:t>
            </a:fld>
            <a:endParaRPr lang="sl-SI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6511-D3EB-48FF-82D6-0B60618CC8C6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24B0-03F7-4342-B64A-2CA0232DF1F0}" type="datetimeFigureOut">
              <a:rPr lang="sl-SI" smtClean="0"/>
              <a:t>16.9.2013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6511-D3EB-48FF-82D6-0B60618CC8C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24B0-03F7-4342-B64A-2CA0232DF1F0}" type="datetimeFigureOut">
              <a:rPr lang="sl-SI" smtClean="0"/>
              <a:t>16.9.2013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6511-D3EB-48FF-82D6-0B60618CC8C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24B0-03F7-4342-B64A-2CA0232DF1F0}" type="datetimeFigureOut">
              <a:rPr lang="sl-SI" smtClean="0"/>
              <a:t>16.9.2013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6511-D3EB-48FF-82D6-0B60618CC8C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24B0-03F7-4342-B64A-2CA0232DF1F0}" type="datetimeFigureOut">
              <a:rPr lang="sl-SI" smtClean="0"/>
              <a:t>16.9.2013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6511-D3EB-48FF-82D6-0B60618CC8C6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24B0-03F7-4342-B64A-2CA0232DF1F0}" type="datetimeFigureOut">
              <a:rPr lang="sl-SI" smtClean="0"/>
              <a:t>16.9.2013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6511-D3EB-48FF-82D6-0B60618CC8C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24B0-03F7-4342-B64A-2CA0232DF1F0}" type="datetimeFigureOut">
              <a:rPr lang="sl-SI" smtClean="0"/>
              <a:t>16.9.2013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6511-D3EB-48FF-82D6-0B60618CC8C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24B0-03F7-4342-B64A-2CA0232DF1F0}" type="datetimeFigureOut">
              <a:rPr lang="sl-SI" smtClean="0"/>
              <a:t>16.9.2013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6511-D3EB-48FF-82D6-0B60618CC8C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24B0-03F7-4342-B64A-2CA0232DF1F0}" type="datetimeFigureOut">
              <a:rPr lang="sl-SI" smtClean="0"/>
              <a:t>16.9.2013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6511-D3EB-48FF-82D6-0B60618CC8C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24B0-03F7-4342-B64A-2CA0232DF1F0}" type="datetimeFigureOut">
              <a:rPr lang="sl-SI" smtClean="0"/>
              <a:t>16.9.2013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06511-D3EB-48FF-82D6-0B60618CC8C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24B0-03F7-4342-B64A-2CA0232DF1F0}" type="datetimeFigureOut">
              <a:rPr lang="sl-SI" smtClean="0"/>
              <a:t>16.9.2013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706511-D3EB-48FF-82D6-0B60618CC8C6}" type="slidenum">
              <a:rPr lang="sl-SI" smtClean="0"/>
              <a:t>‹#›</a:t>
            </a:fld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B924B0-03F7-4342-B64A-2CA0232DF1F0}" type="datetimeFigureOut">
              <a:rPr lang="sl-SI" smtClean="0"/>
              <a:t>16.9.2013</a:t>
            </a:fld>
            <a:endParaRPr lang="sl-SI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706511-D3EB-48FF-82D6-0B60618CC8C6}" type="slidenum">
              <a:rPr lang="sl-SI" smtClean="0"/>
              <a:t>‹#›</a:t>
            </a:fld>
            <a:endParaRPr lang="sl-SI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Predstavitev  podatka , informacije in komunikacije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5" y="1976847"/>
            <a:ext cx="9252520" cy="486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81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32234" y="3861048"/>
            <a:ext cx="8229600" cy="4525963"/>
          </a:xfrm>
        </p:spPr>
        <p:txBody>
          <a:bodyPr/>
          <a:lstStyle/>
          <a:p>
            <a:r>
              <a:rPr lang="sl-SI" b="1" dirty="0"/>
              <a:t>Računalnik</a:t>
            </a:r>
            <a:r>
              <a:rPr lang="sl-SI" dirty="0"/>
              <a:t> je stroj za obdelavo, shranjevanje, prikaz podatkov.</a:t>
            </a:r>
          </a:p>
          <a:p>
            <a:r>
              <a:rPr lang="sl-SI" b="1" dirty="0"/>
              <a:t>Računalništvo</a:t>
            </a:r>
            <a:r>
              <a:rPr lang="sl-SI" dirty="0"/>
              <a:t> ni veda le o računalnikih, ampak o vsem kar je povezano z avtomatsko obdelavo podatkov.</a:t>
            </a:r>
          </a:p>
          <a:p>
            <a:endParaRPr lang="sl-S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1"/>
          <a:stretch/>
        </p:blipFill>
        <p:spPr bwMode="auto">
          <a:xfrm>
            <a:off x="2051720" y="260648"/>
            <a:ext cx="4300707" cy="319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02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442" y="0"/>
            <a:ext cx="4185421" cy="362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/>
          <a:lstStyle/>
          <a:p>
            <a:r>
              <a:rPr lang="sl-SI" dirty="0" smtClean="0"/>
              <a:t>Podatek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5805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800" b="1" dirty="0"/>
              <a:t>Podatek</a:t>
            </a:r>
            <a:r>
              <a:rPr lang="sl-SI" sz="2800" dirty="0"/>
              <a:t> je katerokoli zabeleženo dejstvo s katerim predstavljamo informacijo. Podatek nima pomena. Podatki predstavljajo surovino, ki jo predeluje informacijski sistem</a:t>
            </a:r>
            <a:r>
              <a:rPr lang="sl-SI" sz="2800" dirty="0" smtClean="0"/>
              <a:t>.</a:t>
            </a:r>
            <a:br>
              <a:rPr lang="sl-SI" sz="2800" dirty="0" smtClean="0"/>
            </a:br>
            <a:endParaRPr lang="sl-SI" sz="2800" b="1" dirty="0"/>
          </a:p>
          <a:p>
            <a:pPr marL="0" indent="0">
              <a:buNone/>
            </a:pPr>
            <a:r>
              <a:rPr lang="sl-SI" sz="2800" b="1" dirty="0" smtClean="0"/>
              <a:t>DEFINICIJA </a:t>
            </a:r>
            <a:r>
              <a:rPr lang="sl-SI" sz="2800" b="1" dirty="0"/>
              <a:t>PODATKA</a:t>
            </a:r>
            <a:endParaRPr lang="sl-SI" sz="2800" dirty="0"/>
          </a:p>
          <a:p>
            <a:r>
              <a:rPr lang="sl-SI" sz="2800" b="1" dirty="0" err="1"/>
              <a:t>1.Podatek</a:t>
            </a:r>
            <a:r>
              <a:rPr lang="sl-SI" sz="2800" dirty="0"/>
              <a:t> je poljubna predstavitev s pomočjo simbolov ali analognih veličin, ki je predpisana ali se ji lahko predpiše nek pomen.</a:t>
            </a:r>
          </a:p>
          <a:p>
            <a:r>
              <a:rPr lang="sl-SI" sz="2800" b="1" dirty="0" err="1"/>
              <a:t>2.Podatek</a:t>
            </a:r>
            <a:r>
              <a:rPr lang="sl-SI" sz="2800" dirty="0"/>
              <a:t> je predstavitev dejstva, koncepta ali </a:t>
            </a:r>
            <a:r>
              <a:rPr lang="sl-SI" sz="2800" dirty="0" err="1"/>
              <a:t>instrukcije</a:t>
            </a:r>
            <a:r>
              <a:rPr lang="sl-SI" sz="2800" dirty="0"/>
              <a:t> na formaliziran način, ki je primeren za komunikacijo, interpretacijo ali obdelavo s strani človeka ali stroja.</a:t>
            </a:r>
          </a:p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29350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107" y="114044"/>
            <a:ext cx="4388122" cy="380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03848" y="332656"/>
            <a:ext cx="8229600" cy="1143000"/>
          </a:xfrm>
        </p:spPr>
        <p:txBody>
          <a:bodyPr/>
          <a:lstStyle/>
          <a:p>
            <a:r>
              <a:rPr lang="sl-SI" dirty="0" smtClean="0"/>
              <a:t>Informacija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83568" y="83671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l-SI" sz="2800" b="1" dirty="0" smtClean="0"/>
          </a:p>
          <a:p>
            <a:pPr marL="0" indent="0">
              <a:buNone/>
            </a:pPr>
            <a:r>
              <a:rPr lang="sl-SI" sz="2800" b="1" dirty="0" smtClean="0"/>
              <a:t>Informacija  </a:t>
            </a:r>
            <a:r>
              <a:rPr lang="sl-SI" sz="2800" dirty="0" smtClean="0"/>
              <a:t>je skupek podatkov. Za vsako informacijo izveš nekaj, česar pred tem še nisi vedel. </a:t>
            </a:r>
            <a:endParaRPr lang="sl-SI" sz="2800" dirty="0"/>
          </a:p>
          <a:p>
            <a:pPr marL="0" indent="0">
              <a:buNone/>
            </a:pPr>
            <a:endParaRPr lang="sl-SI" sz="2800" b="1" dirty="0" smtClean="0"/>
          </a:p>
          <a:p>
            <a:pPr marL="0" indent="0">
              <a:buNone/>
            </a:pPr>
            <a:endParaRPr lang="sl-SI" sz="2800" b="1" dirty="0"/>
          </a:p>
          <a:p>
            <a:pPr marL="0" indent="0">
              <a:buNone/>
            </a:pPr>
            <a:r>
              <a:rPr lang="sl-SI" sz="2800" b="1" dirty="0" smtClean="0"/>
              <a:t>DEFINICIJA </a:t>
            </a:r>
            <a:r>
              <a:rPr lang="sl-SI" sz="2800" b="1" dirty="0"/>
              <a:t>INFORMACIJE</a:t>
            </a:r>
            <a:endParaRPr lang="sl-SI" sz="2800" dirty="0"/>
          </a:p>
          <a:p>
            <a:r>
              <a:rPr lang="sl-SI" sz="2800" b="1" dirty="0" err="1"/>
              <a:t>1.Informacija</a:t>
            </a:r>
            <a:r>
              <a:rPr lang="sl-SI" sz="2800" dirty="0"/>
              <a:t> je pomen, ki ga človek lahko pripiše podatkom s pomočjo znanih konvencij, ki so uporabljene pri njihovi predstavitvi.</a:t>
            </a:r>
          </a:p>
          <a:p>
            <a:r>
              <a:rPr lang="sl-SI" sz="2800" b="1" dirty="0" err="1"/>
              <a:t>2.Informacija</a:t>
            </a:r>
            <a:r>
              <a:rPr lang="sl-SI" sz="2800" dirty="0"/>
              <a:t> so ovrednoteni podatki v specifični situaciji. </a:t>
            </a:r>
          </a:p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45894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4525963"/>
          </a:xfrm>
        </p:spPr>
        <p:txBody>
          <a:bodyPr/>
          <a:lstStyle/>
          <a:p>
            <a:r>
              <a:rPr lang="sl-SI" b="1" dirty="0"/>
              <a:t>Informatika </a:t>
            </a:r>
            <a:r>
              <a:rPr lang="sl-SI" dirty="0"/>
              <a:t>je znanost o informacijah in tehnologiji torej proučuje tehnično uporabnostno ozadje, ki omogoča teoretično-praktične cilje.</a:t>
            </a:r>
          </a:p>
          <a:p>
            <a:endParaRPr lang="sl-SI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765" y="3053755"/>
            <a:ext cx="5078863" cy="380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62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sl-SI" dirty="0" smtClean="0"/>
              <a:t>Komunikacija</a:t>
            </a:r>
            <a:endParaRPr lang="sl-S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79"/>
          <a:stretch/>
        </p:blipFill>
        <p:spPr bwMode="auto">
          <a:xfrm>
            <a:off x="2051720" y="1628800"/>
            <a:ext cx="5670550" cy="170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87782"/>
            <a:ext cx="8229600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61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1115616" y="188640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 smtClean="0"/>
              <a:t>Kakovostna komunikacija</a:t>
            </a:r>
            <a:endParaRPr lang="sl-SI" sz="4400" dirty="0"/>
          </a:p>
        </p:txBody>
      </p:sp>
      <p:sp>
        <p:nvSpPr>
          <p:cNvPr id="5" name="Pravokotnik 4"/>
          <p:cNvSpPr/>
          <p:nvPr/>
        </p:nvSpPr>
        <p:spPr>
          <a:xfrm>
            <a:off x="576001" y="1268760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 smtClean="0"/>
              <a:t>Ker je komuniciranje zelo pomembno, ga želiš vedno izvesti brez motenj. Poteka naj brez težav. Svoj namen želiš doseči s čim manj napora in v čim krajšem času. Tako komuniciranje je kakovostno.</a:t>
            </a:r>
            <a:endParaRPr lang="sl-SI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01008"/>
            <a:ext cx="4681537" cy="3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50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Multimedijska komunikacija</a:t>
            </a:r>
            <a:endParaRPr lang="sl-SI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88"/>
          <a:stretch/>
        </p:blipFill>
        <p:spPr bwMode="auto">
          <a:xfrm>
            <a:off x="539552" y="1628800"/>
            <a:ext cx="897807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565212" y="5085184"/>
            <a:ext cx="83992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 err="1" smtClean="0"/>
              <a:t>Mono</a:t>
            </a:r>
            <a:r>
              <a:rPr lang="sl-SI" sz="2800" b="1" dirty="0" smtClean="0"/>
              <a:t> medijska </a:t>
            </a:r>
            <a:r>
              <a:rPr lang="sl-SI" sz="2800" b="1" dirty="0"/>
              <a:t>komunikacija</a:t>
            </a:r>
            <a:r>
              <a:rPr lang="sl-SI" sz="2800" dirty="0"/>
              <a:t> je takrat, ko uporabljamo en ali dva medija. </a:t>
            </a: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184840" y="37890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5400" dirty="0" err="1" smtClean="0">
                <a:solidFill>
                  <a:schemeClr val="accent3">
                    <a:lumMod val="50000"/>
                  </a:schemeClr>
                </a:solidFill>
              </a:rPr>
              <a:t>Mono</a:t>
            </a:r>
            <a:r>
              <a:rPr lang="sl-SI" sz="5400" dirty="0" smtClean="0">
                <a:solidFill>
                  <a:schemeClr val="accent3">
                    <a:lumMod val="50000"/>
                  </a:schemeClr>
                </a:solidFill>
              </a:rPr>
              <a:t> medijska komunikacija</a:t>
            </a:r>
            <a:endParaRPr lang="sl-SI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2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Pot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</TotalTime>
  <Words>165</Words>
  <Application>Microsoft Office PowerPoint</Application>
  <PresentationFormat>Diaprojekcija na zaslonu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Potek</vt:lpstr>
      <vt:lpstr>Predstavitev  podatka , informacije in komunikacije</vt:lpstr>
      <vt:lpstr>PowerPointova predstavitev</vt:lpstr>
      <vt:lpstr>Podatek</vt:lpstr>
      <vt:lpstr>Informacija</vt:lpstr>
      <vt:lpstr>PowerPointova predstavitev</vt:lpstr>
      <vt:lpstr>Komunikacija</vt:lpstr>
      <vt:lpstr>PowerPointova predstavitev</vt:lpstr>
      <vt:lpstr>Multimedijska komunikacija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Predstavitev  podatka , informacije in komunikacije</dc:title>
  <dc:creator>User</dc:creator>
  <cp:lastModifiedBy>User</cp:lastModifiedBy>
  <cp:revision>6</cp:revision>
  <dcterms:created xsi:type="dcterms:W3CDTF">2013-09-16T15:46:03Z</dcterms:created>
  <dcterms:modified xsi:type="dcterms:W3CDTF">2013-09-16T16:34:04Z</dcterms:modified>
</cp:coreProperties>
</file>