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l-SI" altLang="ja-JP" smtClean="0"/>
              <a:t>Uredite slog podnaslova matrice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l-SI" altLang="ja-JP" smtClean="0"/>
              <a:t>Uredite slog podnaslova matrice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sl-SI" altLang="ja-JP" smtClean="0"/>
              <a:t>Kliknite ikono, če želite dodati sliko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31156E4E-DEBA-469A-9BEF-57204D395AEC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600083B-F645-4E44-8B91-C16CE521A61E}" type="slidenum">
              <a:rPr lang="sl-SI" smtClean="0"/>
              <a:t>‹#›</a:t>
            </a:fld>
            <a:endParaRPr lang="sl-SI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2193" y="2967335"/>
            <a:ext cx="6779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Vrste računalnikov</a:t>
            </a:r>
            <a:endParaRPr lang="sl-SI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9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9" y="692696"/>
            <a:ext cx="4329329" cy="19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85446"/>
            <a:ext cx="4188915" cy="341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9" y="5777448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1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4806"/>
            <a:ext cx="5098678" cy="352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562224"/>
            <a:ext cx="5633787" cy="36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7" y="5914254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78"/>
            <a:ext cx="4812526" cy="320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30" y="2996952"/>
            <a:ext cx="5818542" cy="362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7730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0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602088" cy="305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08" y="3573016"/>
            <a:ext cx="38481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81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288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45767" y="76470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Sodobne računalnike delimo v skupine glede na zmogljivost, glede na prenosljivost ter glede na namen uporabe.</a:t>
            </a:r>
            <a:endParaRPr lang="sl-SI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92286" y="2276872"/>
            <a:ext cx="27828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l-SI" altLang="sl-SI" b="1" dirty="0">
                <a:latin typeface="Arial" charset="0"/>
              </a:rPr>
              <a:t>Glede na prenosljivost: </a:t>
            </a:r>
            <a:r>
              <a:rPr lang="sl-SI" altLang="sl-SI" dirty="0">
                <a:latin typeface="Arial" charset="0"/>
              </a:rPr>
              <a:t>ločimo </a:t>
            </a:r>
            <a:r>
              <a:rPr lang="sl-SI" altLang="sl-SI" u="sng" dirty="0">
                <a:latin typeface="Arial" charset="0"/>
                <a:hlinkClick r:id="rId2" action="ppaction://hlinksldjump"/>
              </a:rPr>
              <a:t>stacionarne</a:t>
            </a:r>
            <a:r>
              <a:rPr lang="sl-SI" altLang="sl-SI" dirty="0">
                <a:latin typeface="Arial" charset="0"/>
                <a:hlinkClick r:id="rId2" action="ppaction://hlinksldjump"/>
              </a:rPr>
              <a:t> </a:t>
            </a:r>
            <a:r>
              <a:rPr lang="sl-SI" altLang="sl-SI" dirty="0">
                <a:latin typeface="Arial" charset="0"/>
              </a:rPr>
              <a:t>in </a:t>
            </a:r>
            <a:r>
              <a:rPr lang="sl-SI" altLang="sl-SI" u="sng" dirty="0">
                <a:latin typeface="Arial" charset="0"/>
                <a:hlinkClick r:id="rId3" action="ppaction://hlinksldjump"/>
              </a:rPr>
              <a:t>prenosne</a:t>
            </a:r>
            <a:r>
              <a:rPr lang="sl-SI" altLang="sl-SI" dirty="0">
                <a:latin typeface="Arial" charset="0"/>
              </a:rPr>
              <a:t> računalnike.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24128" y="2276871"/>
            <a:ext cx="2571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l-SI" altLang="sl-SI" b="1" dirty="0">
                <a:latin typeface="Arial" charset="0"/>
              </a:rPr>
              <a:t>Glede na zmogljivost:</a:t>
            </a:r>
            <a:r>
              <a:rPr lang="sl-SI" altLang="sl-SI" dirty="0">
                <a:latin typeface="Arial" charset="0"/>
              </a:rPr>
              <a:t> </a:t>
            </a:r>
          </a:p>
          <a:p>
            <a:pPr algn="ctr"/>
            <a:r>
              <a:rPr lang="sl-SI" altLang="sl-SI" u="sng" dirty="0">
                <a:latin typeface="Arial" charset="0"/>
                <a:hlinkClick r:id="rId4" action="ppaction://hlinksldjump"/>
              </a:rPr>
              <a:t>veliki</a:t>
            </a:r>
            <a:r>
              <a:rPr lang="sl-SI" altLang="sl-SI" u="sng" dirty="0">
                <a:latin typeface="Arial" charset="0"/>
              </a:rPr>
              <a:t>, </a:t>
            </a:r>
            <a:r>
              <a:rPr lang="sl-SI" altLang="sl-SI" u="sng" dirty="0">
                <a:latin typeface="Arial" charset="0"/>
                <a:hlinkClick r:id="rId5" action="ppaction://hlinksldjump"/>
              </a:rPr>
              <a:t>mini</a:t>
            </a:r>
            <a:r>
              <a:rPr lang="sl-SI" altLang="sl-SI" u="sng" dirty="0">
                <a:latin typeface="Arial" charset="0"/>
              </a:rPr>
              <a:t> in </a:t>
            </a:r>
          </a:p>
          <a:p>
            <a:pPr algn="ctr"/>
            <a:r>
              <a:rPr lang="sl-SI" altLang="sl-SI" u="sng" dirty="0" err="1">
                <a:latin typeface="Arial" charset="0"/>
                <a:hlinkClick r:id="rId6" action="ppaction://hlinksldjump"/>
              </a:rPr>
              <a:t>mikro</a:t>
            </a:r>
            <a:r>
              <a:rPr lang="sl-SI" altLang="sl-SI" dirty="0">
                <a:latin typeface="Arial" charset="0"/>
              </a:rPr>
              <a:t> računalniki.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7158" y="4005064"/>
            <a:ext cx="42195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b="1" dirty="0">
                <a:latin typeface="Arial" charset="0"/>
              </a:rPr>
              <a:t>Glede na namen uporabe</a:t>
            </a:r>
            <a:r>
              <a:rPr lang="sl-SI" altLang="sl-SI" b="1" dirty="0">
                <a:latin typeface="Arial" charset="0"/>
                <a:hlinkClick r:id="rId7" action="ppaction://hlinksldjump"/>
              </a:rPr>
              <a:t>:</a:t>
            </a:r>
            <a:r>
              <a:rPr lang="sl-SI" altLang="sl-SI" dirty="0">
                <a:latin typeface="Arial" charset="0"/>
                <a:hlinkClick r:id="rId7" action="ppaction://hlinksldjump"/>
              </a:rPr>
              <a:t> industrijski računalnik</a:t>
            </a:r>
            <a:r>
              <a:rPr lang="sl-SI" altLang="sl-SI" dirty="0">
                <a:latin typeface="Arial" charset="0"/>
              </a:rPr>
              <a:t>i, </a:t>
            </a:r>
            <a:r>
              <a:rPr lang="sl-SI" altLang="sl-SI" dirty="0">
                <a:latin typeface="Arial" charset="0"/>
                <a:hlinkClick r:id="rId8" action="ppaction://hlinksldjump"/>
              </a:rPr>
              <a:t>hišni računalniki</a:t>
            </a:r>
            <a:r>
              <a:rPr lang="sl-SI" altLang="sl-SI" dirty="0">
                <a:latin typeface="Arial" charset="0"/>
              </a:rPr>
              <a:t>, </a:t>
            </a:r>
            <a:r>
              <a:rPr lang="sl-SI" altLang="sl-SI" dirty="0">
                <a:latin typeface="Arial" charset="0"/>
                <a:hlinkClick r:id="rId9" action="ppaction://hlinksldjump"/>
              </a:rPr>
              <a:t>poslovni računalniki</a:t>
            </a:r>
            <a:r>
              <a:rPr lang="sl-SI" altLang="sl-SI" dirty="0">
                <a:latin typeface="Arial" charset="0"/>
              </a:rPr>
              <a:t> </a:t>
            </a:r>
            <a:r>
              <a:rPr lang="sl-SI" altLang="sl-SI" dirty="0" smtClean="0">
                <a:latin typeface="Arial" charset="0"/>
              </a:rPr>
              <a:t>, </a:t>
            </a:r>
            <a:r>
              <a:rPr lang="sl-SI" altLang="sl-SI" dirty="0" smtClean="0">
                <a:latin typeface="Arial" charset="0"/>
                <a:hlinkClick r:id="rId10" action="ppaction://hlinksldjump"/>
              </a:rPr>
              <a:t>grafični računalniki</a:t>
            </a:r>
            <a:r>
              <a:rPr lang="sl-SI" altLang="sl-SI" dirty="0" smtClean="0">
                <a:latin typeface="Arial" charset="0"/>
              </a:rPr>
              <a:t>, </a:t>
            </a:r>
            <a:r>
              <a:rPr lang="sl-SI" altLang="sl-SI" dirty="0" smtClean="0">
                <a:latin typeface="Arial" charset="0"/>
                <a:hlinkClick r:id="rId11" action="ppaction://hlinksldjump"/>
              </a:rPr>
              <a:t>računalniki za znanstvene raziskave</a:t>
            </a:r>
            <a:r>
              <a:rPr lang="sl-SI" altLang="sl-SI" dirty="0" smtClean="0">
                <a:latin typeface="Arial" charset="0"/>
              </a:rPr>
              <a:t> , </a:t>
            </a:r>
            <a:r>
              <a:rPr lang="sl-SI" altLang="sl-SI" dirty="0" smtClean="0">
                <a:latin typeface="Arial" charset="0"/>
                <a:hlinkClick r:id="rId12" action="ppaction://hlinksldjump"/>
              </a:rPr>
              <a:t>omrežni računalniki </a:t>
            </a:r>
            <a:r>
              <a:rPr lang="sl-SI" altLang="sl-SI" dirty="0" smtClean="0">
                <a:latin typeface="Arial" charset="0"/>
              </a:rPr>
              <a:t>,itd</a:t>
            </a:r>
            <a:r>
              <a:rPr lang="sl-SI" altLang="sl-SI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6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0" y="188640"/>
            <a:ext cx="3798489" cy="252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898718" cy="386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42258"/>
            <a:ext cx="3893418" cy="38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teraktivni gumb: Domača stran 1">
            <a:hlinkClick r:id="" action="ppaction://hlinkshowjump?jump=previousslide" highlightClick="1"/>
          </p:cNvPr>
          <p:cNvSpPr/>
          <p:nvPr/>
        </p:nvSpPr>
        <p:spPr>
          <a:xfrm>
            <a:off x="7884368" y="6093296"/>
            <a:ext cx="648072" cy="542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417"/>
            <a:ext cx="3816424" cy="301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17630"/>
            <a:ext cx="42148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15" y="404664"/>
            <a:ext cx="3333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8922"/>
            <a:ext cx="3976836" cy="300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teraktivni gumb: Domača stran 1">
            <a:hlinkClick r:id="rId6" action="ppaction://hlinksldjump" highlightClick="1"/>
          </p:cNvPr>
          <p:cNvSpPr/>
          <p:nvPr/>
        </p:nvSpPr>
        <p:spPr>
          <a:xfrm>
            <a:off x="7308304" y="6227505"/>
            <a:ext cx="936104" cy="63049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94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22256" cy="268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23" y="404664"/>
            <a:ext cx="381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13055"/>
            <a:ext cx="4792002" cy="31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00068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7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0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49280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2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781175"/>
            <a:ext cx="51149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77272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5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2" y="548680"/>
            <a:ext cx="2163866" cy="255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75"/>
            <a:ext cx="4299577" cy="379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40" y="1628800"/>
            <a:ext cx="2847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58718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85950"/>
            <a:ext cx="5715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21288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Brošura</Template>
  <TotalTime>43</TotalTime>
  <Words>68</Words>
  <Application>Microsoft Office PowerPoint</Application>
  <PresentationFormat>Diaprojekcija na zaslonu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Brooklet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računalnikov</dc:title>
  <dc:creator>SOLA</dc:creator>
  <cp:lastModifiedBy>SOLA</cp:lastModifiedBy>
  <cp:revision>5</cp:revision>
  <dcterms:created xsi:type="dcterms:W3CDTF">2013-09-16T10:33:01Z</dcterms:created>
  <dcterms:modified xsi:type="dcterms:W3CDTF">2013-09-16T11:16:21Z</dcterms:modified>
</cp:coreProperties>
</file>